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310" r:id="rId6"/>
    <p:sldId id="312" r:id="rId7"/>
    <p:sldId id="313" r:id="rId8"/>
    <p:sldId id="314" r:id="rId9"/>
    <p:sldId id="31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5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6/20/2022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6/20/2022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6/20/2022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6/20/2022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6/20/2022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6/20/2022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7200" dirty="0" err="1"/>
              <a:t>Generisanje</a:t>
            </a:r>
            <a:r>
              <a:rPr lang="en-US" sz="7200" dirty="0"/>
              <a:t> </a:t>
            </a:r>
            <a:r>
              <a:rPr lang="en-US" sz="7200" i="1" dirty="0"/>
              <a:t>Deep Dream </a:t>
            </a:r>
            <a:r>
              <a:rPr lang="en-US" sz="7200" dirty="0" err="1"/>
              <a:t>slika</a:t>
            </a:r>
            <a:endParaRPr lang="en-US" sz="7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C2D8F-56D2-4ADF-B439-0E09E7C37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899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sr-Latn-R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nđela Manojlović 628/2018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sr-Latn-RS" dirty="0"/>
              <a:t>Šta je Deep Dream?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221095-55B2-0CED-265C-678AEB4C8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Deep Dream</a:t>
            </a:r>
            <a:r>
              <a:rPr lang="en-US" dirty="0"/>
              <a:t> </a:t>
            </a:r>
            <a:r>
              <a:rPr lang="sr-Latn-RS" dirty="0"/>
              <a:t>je zanimljiv projekat kompanije Gugl koji se zasniva na „</a:t>
            </a:r>
            <a:r>
              <a:rPr lang="sr-Latn-RS" b="1" dirty="0"/>
              <a:t>kompjuterskom vidu</a:t>
            </a:r>
            <a:r>
              <a:rPr lang="sr-Latn-RS" dirty="0"/>
              <a:t>“, odnosno na mogućnosti kompjuterskog prepoznavanja dvodimenzionalnih i trodimenzionalnih predmeta. Zapravo, DeepDream može da stekne, obradi, analizira i razume slike i fotografije iz stvarnog života.</a:t>
            </a:r>
            <a:endParaRPr lang="en-US" dirty="0"/>
          </a:p>
          <a:p>
            <a:endParaRPr lang="en-US" dirty="0"/>
          </a:p>
          <a:p>
            <a:r>
              <a:rPr lang="en-US" dirty="0"/>
              <a:t>O</a:t>
            </a:r>
            <a:r>
              <a:rPr lang="sr-Latn-RS" dirty="0"/>
              <a:t>vaj program na osnovu stvarnih fotografija i slika stvara sopstvene snolike, halucinogene, prekomerno obrađene slike. DeepDream, dakle, može da „</a:t>
            </a:r>
            <a:r>
              <a:rPr lang="sr-Latn-RS" b="1" dirty="0"/>
              <a:t>vidi</a:t>
            </a:r>
            <a:r>
              <a:rPr lang="sr-Latn-RS" dirty="0"/>
              <a:t>“, odnosno, snimi sliku, a da je potom izmeni pretvarajući je u neku vrstu fuzije</a:t>
            </a:r>
            <a:r>
              <a:rPr lang="en-US" dirty="0"/>
              <a:t>.</a:t>
            </a:r>
          </a:p>
          <a:p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60A285-7144-A93F-1562-B26FDBFAC3D2}"/>
              </a:ext>
            </a:extLst>
          </p:cNvPr>
          <p:cNvSpPr txBox="1"/>
          <p:nvPr/>
        </p:nvSpPr>
        <p:spPr>
          <a:xfrm>
            <a:off x="905523" y="878889"/>
            <a:ext cx="9552373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Google DeepDream koristi </a:t>
            </a:r>
            <a:r>
              <a:rPr lang="sr-Latn-RS" sz="1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neutronsku mrežu </a:t>
            </a:r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 proceni šta je to što se nalazi na fotografiji tako što upoređuje delove slike sa onim što mu je već poznato. Neuronske mreže su i osmišljene tako da funkcionišu poput ljudskog mozga, zato se i govori o njima kao o veštačkoj inteligenciji.</a:t>
            </a:r>
            <a:endParaRPr lang="en-U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sr-Latn-R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Program DeepDream je napravljen da detektuje lica i ostale šablone na slici, kako bi mogao da klasifikuje ono što „vidi“. Ali, kad jednom stekne potrebne informacije, program može da obavlja ovo i u obrnutom smeru – da prilagodi i </a:t>
            </a:r>
            <a:r>
              <a:rPr lang="sr-Latn-R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izmeni izvornu potpuno apstraktnu sliku</a:t>
            </a:r>
            <a:r>
              <a:rPr lang="sr-Latn-R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koja je bez ijednog jasnog oblika i koja nije jasno definisana tako što će joj dodati osobine koje sam nekako „prepozna“ .</a:t>
            </a:r>
            <a:endParaRPr lang="sr-Latn-R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423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eep Dream Generator">
            <a:extLst>
              <a:ext uri="{FF2B5EF4-FFF2-40B4-BE49-F238E27FC236}">
                <a16:creationId xmlns:a16="http://schemas.microsoft.com/office/drawing/2014/main" id="{2D227C40-134C-FB01-ADE0-E57980459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8038" y="1400631"/>
            <a:ext cx="5601811" cy="3438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Starry Night free copy based on Vincent Van Gogh, 6 2016, 100×70 cm by  Alisa Denoizz: History, Analysis &amp; Facts | Arthive">
            <a:extLst>
              <a:ext uri="{FF2B5EF4-FFF2-40B4-BE49-F238E27FC236}">
                <a16:creationId xmlns:a16="http://schemas.microsoft.com/office/drawing/2014/main" id="{9BDD5657-F1CE-FB47-178E-42827274F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052" y="1400631"/>
            <a:ext cx="5014348" cy="3438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58FEB3B-57D8-5747-7A88-E329F36EABE9}"/>
              </a:ext>
            </a:extLst>
          </p:cNvPr>
          <p:cNvSpPr txBox="1"/>
          <p:nvPr/>
        </p:nvSpPr>
        <p:spPr>
          <a:xfrm>
            <a:off x="472052" y="816745"/>
            <a:ext cx="4385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Primer ulaza i izlaza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ove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neuronske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mre</a:t>
            </a:r>
            <a:r>
              <a:rPr lang="sr-Latn-R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že:</a:t>
            </a:r>
          </a:p>
        </p:txBody>
      </p:sp>
    </p:spTree>
    <p:extLst>
      <p:ext uri="{BB962C8B-B14F-4D97-AF65-F5344CB8AC3E}">
        <p14:creationId xmlns:p14="http://schemas.microsoft.com/office/powerpoint/2010/main" val="3561728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FE7FF9-4EEF-BBB6-5473-22CC19D83278}"/>
              </a:ext>
            </a:extLst>
          </p:cNvPr>
          <p:cNvSpPr txBox="1">
            <a:spLocks/>
          </p:cNvSpPr>
          <p:nvPr/>
        </p:nvSpPr>
        <p:spPr>
          <a:xfrm>
            <a:off x="1066800" y="652263"/>
            <a:ext cx="10058400" cy="376089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sr-Latn-R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320E45-3DD9-8D27-7EFE-0BD7F3A0D7FD}"/>
              </a:ext>
            </a:extLst>
          </p:cNvPr>
          <p:cNvSpPr txBox="1"/>
          <p:nvPr/>
        </p:nvSpPr>
        <p:spPr>
          <a:xfrm>
            <a:off x="1066800" y="164461"/>
            <a:ext cx="9710691" cy="7402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Za </a:t>
            </a:r>
            <a:r>
              <a:rPr lang="en-US" sz="1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realizaciju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ovog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projekta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nije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potreban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skup</a:t>
            </a:r>
            <a:r>
              <a:rPr lang="en-U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podataka</a:t>
            </a:r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342900" indent="-342900">
              <a:buFontTx/>
              <a:buChar char="-"/>
            </a:pPr>
            <a:endParaRPr lang="sr-Latn-R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Tx/>
              <a:buChar char="-"/>
            </a:pPr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Potrebna je jedna ulazna slika, eventualno jedna originalna slika i druga pod čijim će uticajem da se ,,deformiše“ prva</a:t>
            </a:r>
          </a:p>
          <a:p>
            <a:endParaRPr lang="sr-Latn-R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   Neke od biblioteka:</a:t>
            </a:r>
          </a:p>
          <a:p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Tensorflow i Keras</a:t>
            </a:r>
          </a:p>
          <a:p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NumPy</a:t>
            </a:r>
          </a:p>
          <a:p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Matplotlib</a:t>
            </a:r>
          </a:p>
          <a:p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PIL</a:t>
            </a:r>
          </a:p>
          <a:p>
            <a:endParaRPr lang="sr-Latn-R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Tx/>
              <a:buChar char="-"/>
            </a:pPr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 zavisnosti od broja iteracija, koji sloj ili karakteristiku maksimizujemo ili sumiramo, eventualnih dodatnih obrada slike, itd, izlazi ne moraju biti isti za istu ulaznu sliku. </a:t>
            </a:r>
            <a:b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(ako maksimizujemo neki od prvih slojeva, verovatno će pojava raznih linija biti izraženija jer prvi slojevi uglavnom detektuju ivice i slično, dok manipulisanje kasnijim slojevima ima drugačiji efekat)</a:t>
            </a:r>
          </a:p>
          <a:p>
            <a:pPr marL="342900" indent="-342900">
              <a:buFontTx/>
              <a:buChar char="-"/>
            </a:pPr>
            <a:endParaRPr lang="sr-Latn-R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Tx/>
              <a:buChar char="-"/>
            </a:pPr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Moguće je koristiti mrežu koja je već trenirana za prepoznavanje nekih objekata. U tom slučaju, na izlaznoj slici najverovatnije će biti više oblika koji podsećaju na te objekte</a:t>
            </a:r>
          </a:p>
          <a:p>
            <a:pPr marL="342900" indent="-342900">
              <a:buFontTx/>
              <a:buChar char="-"/>
            </a:pPr>
            <a:endParaRPr lang="sr-Latn-R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    Klasifikaciona neuronska mreža (na neki način)</a:t>
            </a:r>
            <a:b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sr-Latn-R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sr-Latn-R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sr-Latn-R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sr-Latn-RS" sz="1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endParaRPr lang="en-US" sz="1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3018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2975" y="2077375"/>
            <a:ext cx="5739271" cy="2247737"/>
          </a:xfrm>
        </p:spPr>
        <p:txBody>
          <a:bodyPr>
            <a:normAutofit fontScale="90000"/>
          </a:bodyPr>
          <a:lstStyle/>
          <a:p>
            <a:r>
              <a:rPr lang="sr-Latn-RS" dirty="0"/>
              <a:t>Hvala na pažnji!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3677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{561ECBE8-C7B9-42B5-BD26-E19C36C44A93}tf33845126_win32</Template>
  <TotalTime>352</TotalTime>
  <Words>390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Bookman Old Style</vt:lpstr>
      <vt:lpstr>Calibri</vt:lpstr>
      <vt:lpstr>Franklin Gothic Book</vt:lpstr>
      <vt:lpstr>1_RetrospectVTI</vt:lpstr>
      <vt:lpstr>Generisanje Deep Dream slika</vt:lpstr>
      <vt:lpstr>Šta je Deep Dream?</vt:lpstr>
      <vt:lpstr>PowerPoint Presentation</vt:lpstr>
      <vt:lpstr>PowerPoint Presentation</vt:lpstr>
      <vt:lpstr>PowerPoint Presentation</vt:lpstr>
      <vt:lpstr>Hvala na pažnji!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Generisanje Deep Dream slika</dc:title>
  <dc:creator>Andjela</dc:creator>
  <cp:lastModifiedBy>Andjela</cp:lastModifiedBy>
  <cp:revision>8</cp:revision>
  <dcterms:created xsi:type="dcterms:W3CDTF">2022-06-16T21:04:35Z</dcterms:created>
  <dcterms:modified xsi:type="dcterms:W3CDTF">2022-06-20T20:44:53Z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